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3" name="Shape 123"/>
        <p:cNvGrpSpPr/>
        <p:nvPr/>
      </p:nvGrpSpPr>
      <p:grpSpPr>
        <a:xfrm>
          <a:off x="0" y="0"/>
          <a:ext cx="0" cy="0"/>
          <a:chOff x="0" y="0"/>
          <a:chExt cx="0" cy="0"/>
        </a:xfrm>
      </p:grpSpPr>
      <p:sp>
        <p:nvSpPr>
          <p:cNvPr id="124" name="Google Shape;124;g511c8cc8f6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511c8cc8f6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8" name="Shape 138"/>
        <p:cNvGrpSpPr/>
        <p:nvPr/>
      </p:nvGrpSpPr>
      <p:grpSpPr>
        <a:xfrm>
          <a:off x="0" y="0"/>
          <a:ext cx="0" cy="0"/>
          <a:chOff x="0" y="0"/>
          <a:chExt cx="0" cy="0"/>
        </a:xfrm>
      </p:grpSpPr>
      <p:sp>
        <p:nvSpPr>
          <p:cNvPr id="139" name="Google Shape;139;g511c8cc8f6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511c8cc8f6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7" name="Shape 147"/>
        <p:cNvGrpSpPr/>
        <p:nvPr/>
      </p:nvGrpSpPr>
      <p:grpSpPr>
        <a:xfrm>
          <a:off x="0" y="0"/>
          <a:ext cx="0" cy="0"/>
          <a:chOff x="0" y="0"/>
          <a:chExt cx="0" cy="0"/>
        </a:xfrm>
      </p:grpSpPr>
      <p:sp>
        <p:nvSpPr>
          <p:cNvPr id="148" name="Google Shape;148;g511c8cc8f6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511c8cc8f6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4" name="Shape 154"/>
        <p:cNvGrpSpPr/>
        <p:nvPr/>
      </p:nvGrpSpPr>
      <p:grpSpPr>
        <a:xfrm>
          <a:off x="0" y="0"/>
          <a:ext cx="0" cy="0"/>
          <a:chOff x="0" y="0"/>
          <a:chExt cx="0" cy="0"/>
        </a:xfrm>
      </p:grpSpPr>
      <p:sp>
        <p:nvSpPr>
          <p:cNvPr id="155" name="Google Shape;155;g511c8cc8f6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511c8cc8f6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1" name="Shape 161"/>
        <p:cNvGrpSpPr/>
        <p:nvPr/>
      </p:nvGrpSpPr>
      <p:grpSpPr>
        <a:xfrm>
          <a:off x="0" y="0"/>
          <a:ext cx="0" cy="0"/>
          <a:chOff x="0" y="0"/>
          <a:chExt cx="0" cy="0"/>
        </a:xfrm>
      </p:grpSpPr>
      <p:sp>
        <p:nvSpPr>
          <p:cNvPr id="162" name="Google Shape;162;g511c8cc8f6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511c8cc8f6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9" name="Shape 169"/>
        <p:cNvGrpSpPr/>
        <p:nvPr/>
      </p:nvGrpSpPr>
      <p:grpSpPr>
        <a:xfrm>
          <a:off x="0" y="0"/>
          <a:ext cx="0" cy="0"/>
          <a:chOff x="0" y="0"/>
          <a:chExt cx="0" cy="0"/>
        </a:xfrm>
      </p:grpSpPr>
      <p:sp>
        <p:nvSpPr>
          <p:cNvPr id="170" name="Google Shape;170;g511c8cc8f6_0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511c8cc8f6_0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6" name="Shape 176"/>
        <p:cNvGrpSpPr/>
        <p:nvPr/>
      </p:nvGrpSpPr>
      <p:grpSpPr>
        <a:xfrm>
          <a:off x="0" y="0"/>
          <a:ext cx="0" cy="0"/>
          <a:chOff x="0" y="0"/>
          <a:chExt cx="0" cy="0"/>
        </a:xfrm>
      </p:grpSpPr>
      <p:sp>
        <p:nvSpPr>
          <p:cNvPr id="177" name="Google Shape;177;g511c8cc8f6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511c8cc8f6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2" name="Shape 182"/>
        <p:cNvGrpSpPr/>
        <p:nvPr/>
      </p:nvGrpSpPr>
      <p:grpSpPr>
        <a:xfrm>
          <a:off x="0" y="0"/>
          <a:ext cx="0" cy="0"/>
          <a:chOff x="0" y="0"/>
          <a:chExt cx="0" cy="0"/>
        </a:xfrm>
      </p:grpSpPr>
      <p:sp>
        <p:nvSpPr>
          <p:cNvPr id="183" name="Google Shape;183;g511c8cc8f6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511c8cc8f6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8" name="Shape 188"/>
        <p:cNvGrpSpPr/>
        <p:nvPr/>
      </p:nvGrpSpPr>
      <p:grpSpPr>
        <a:xfrm>
          <a:off x="0" y="0"/>
          <a:ext cx="0" cy="0"/>
          <a:chOff x="0" y="0"/>
          <a:chExt cx="0" cy="0"/>
        </a:xfrm>
      </p:grpSpPr>
      <p:sp>
        <p:nvSpPr>
          <p:cNvPr id="189" name="Google Shape;189;g511c8cc8f6_0_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511c8cc8f6_0_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4" name="Shape 194"/>
        <p:cNvGrpSpPr/>
        <p:nvPr/>
      </p:nvGrpSpPr>
      <p:grpSpPr>
        <a:xfrm>
          <a:off x="0" y="0"/>
          <a:ext cx="0" cy="0"/>
          <a:chOff x="0" y="0"/>
          <a:chExt cx="0" cy="0"/>
        </a:xfrm>
      </p:grpSpPr>
      <p:sp>
        <p:nvSpPr>
          <p:cNvPr id="195" name="Google Shape;195;g511c8cc8f6_0_2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511c8cc8f6_0_2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 name="Shape 56"/>
        <p:cNvGrpSpPr/>
        <p:nvPr/>
      </p:nvGrpSpPr>
      <p:grpSpPr>
        <a:xfrm>
          <a:off x="0" y="0"/>
          <a:ext cx="0" cy="0"/>
          <a:chOff x="0" y="0"/>
          <a:chExt cx="0" cy="0"/>
        </a:xfrm>
      </p:grpSpPr>
      <p:sp>
        <p:nvSpPr>
          <p:cNvPr id="57" name="Google Shape;57;g511c8cc8f6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511c8cc8f6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0" name="Shape 200"/>
        <p:cNvGrpSpPr/>
        <p:nvPr/>
      </p:nvGrpSpPr>
      <p:grpSpPr>
        <a:xfrm>
          <a:off x="0" y="0"/>
          <a:ext cx="0" cy="0"/>
          <a:chOff x="0" y="0"/>
          <a:chExt cx="0" cy="0"/>
        </a:xfrm>
      </p:grpSpPr>
      <p:sp>
        <p:nvSpPr>
          <p:cNvPr id="201" name="Google Shape;201;g511c8cc8f6_0_2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511c8cc8f6_0_2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6" name="Shape 206"/>
        <p:cNvGrpSpPr/>
        <p:nvPr/>
      </p:nvGrpSpPr>
      <p:grpSpPr>
        <a:xfrm>
          <a:off x="0" y="0"/>
          <a:ext cx="0" cy="0"/>
          <a:chOff x="0" y="0"/>
          <a:chExt cx="0" cy="0"/>
        </a:xfrm>
      </p:grpSpPr>
      <p:sp>
        <p:nvSpPr>
          <p:cNvPr id="207" name="Google Shape;207;g511c8cc8f6_0_2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511c8cc8f6_0_2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2" name="Shape 212"/>
        <p:cNvGrpSpPr/>
        <p:nvPr/>
      </p:nvGrpSpPr>
      <p:grpSpPr>
        <a:xfrm>
          <a:off x="0" y="0"/>
          <a:ext cx="0" cy="0"/>
          <a:chOff x="0" y="0"/>
          <a:chExt cx="0" cy="0"/>
        </a:xfrm>
      </p:grpSpPr>
      <p:sp>
        <p:nvSpPr>
          <p:cNvPr id="213" name="Google Shape;213;g511c8cc8f6_0_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511c8cc8f6_0_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 name="Shape 64"/>
        <p:cNvGrpSpPr/>
        <p:nvPr/>
      </p:nvGrpSpPr>
      <p:grpSpPr>
        <a:xfrm>
          <a:off x="0" y="0"/>
          <a:ext cx="0" cy="0"/>
          <a:chOff x="0" y="0"/>
          <a:chExt cx="0" cy="0"/>
        </a:xfrm>
      </p:grpSpPr>
      <p:sp>
        <p:nvSpPr>
          <p:cNvPr id="65" name="Google Shape;65;g511c8cc8f6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511c8cc8f6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 name="Shape 71"/>
        <p:cNvGrpSpPr/>
        <p:nvPr/>
      </p:nvGrpSpPr>
      <p:grpSpPr>
        <a:xfrm>
          <a:off x="0" y="0"/>
          <a:ext cx="0" cy="0"/>
          <a:chOff x="0" y="0"/>
          <a:chExt cx="0" cy="0"/>
        </a:xfrm>
      </p:grpSpPr>
      <p:sp>
        <p:nvSpPr>
          <p:cNvPr id="72" name="Google Shape;72;g511c8cc8f6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g511c8cc8f6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 name="Shape 78"/>
        <p:cNvGrpSpPr/>
        <p:nvPr/>
      </p:nvGrpSpPr>
      <p:grpSpPr>
        <a:xfrm>
          <a:off x="0" y="0"/>
          <a:ext cx="0" cy="0"/>
          <a:chOff x="0" y="0"/>
          <a:chExt cx="0" cy="0"/>
        </a:xfrm>
      </p:grpSpPr>
      <p:sp>
        <p:nvSpPr>
          <p:cNvPr id="79" name="Google Shape;79;g511c8cc8f6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511c8cc8f6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 name="Shape 86"/>
        <p:cNvGrpSpPr/>
        <p:nvPr/>
      </p:nvGrpSpPr>
      <p:grpSpPr>
        <a:xfrm>
          <a:off x="0" y="0"/>
          <a:ext cx="0" cy="0"/>
          <a:chOff x="0" y="0"/>
          <a:chExt cx="0" cy="0"/>
        </a:xfrm>
      </p:grpSpPr>
      <p:sp>
        <p:nvSpPr>
          <p:cNvPr id="87" name="Google Shape;87;g511c8cc8f6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511c8cc8f6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 name="Shape 101"/>
        <p:cNvGrpSpPr/>
        <p:nvPr/>
      </p:nvGrpSpPr>
      <p:grpSpPr>
        <a:xfrm>
          <a:off x="0" y="0"/>
          <a:ext cx="0" cy="0"/>
          <a:chOff x="0" y="0"/>
          <a:chExt cx="0" cy="0"/>
        </a:xfrm>
      </p:grpSpPr>
      <p:sp>
        <p:nvSpPr>
          <p:cNvPr id="102" name="Google Shape;102;g511c8cc8f6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511c8cc8f6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 name="Shape 109"/>
        <p:cNvGrpSpPr/>
        <p:nvPr/>
      </p:nvGrpSpPr>
      <p:grpSpPr>
        <a:xfrm>
          <a:off x="0" y="0"/>
          <a:ext cx="0" cy="0"/>
          <a:chOff x="0" y="0"/>
          <a:chExt cx="0" cy="0"/>
        </a:xfrm>
      </p:grpSpPr>
      <p:sp>
        <p:nvSpPr>
          <p:cNvPr id="110" name="Google Shape;110;g511c8cc8f6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511c8cc8f6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 name="Shape 116"/>
        <p:cNvGrpSpPr/>
        <p:nvPr/>
      </p:nvGrpSpPr>
      <p:grpSpPr>
        <a:xfrm>
          <a:off x="0" y="0"/>
          <a:ext cx="0" cy="0"/>
          <a:chOff x="0" y="0"/>
          <a:chExt cx="0" cy="0"/>
        </a:xfrm>
      </p:grpSpPr>
      <p:sp>
        <p:nvSpPr>
          <p:cNvPr id="117" name="Google Shape;117;g511c8cc8f6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511c8cc8f6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6.png"/><Relationship Id="rId4" Type="http://schemas.openxmlformats.org/officeDocument/2006/relationships/image" Target="../media/image28.png"/><Relationship Id="rId5" Type="http://schemas.openxmlformats.org/officeDocument/2006/relationships/image" Target="../media/image27.png"/><Relationship Id="rId6" Type="http://schemas.openxmlformats.org/officeDocument/2006/relationships/image" Target="../media/image22.png"/><Relationship Id="rId7" Type="http://schemas.openxmlformats.org/officeDocument/2006/relationships/image" Target="../media/image2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7.png"/><Relationship Id="rId4" Type="http://schemas.openxmlformats.org/officeDocument/2006/relationships/image" Target="../media/image13.png"/><Relationship Id="rId5"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2.pn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1.png"/><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0.png"/><Relationship Id="rId4" Type="http://schemas.openxmlformats.org/officeDocument/2006/relationships/image" Target="../media/image16.png"/><Relationship Id="rId5" Type="http://schemas.openxmlformats.org/officeDocument/2006/relationships/image" Target="../media/image2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38.png"/><Relationship Id="rId4" Type="http://schemas.openxmlformats.org/officeDocument/2006/relationships/image" Target="../media/image3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3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3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png"/><Relationship Id="rId4" Type="http://schemas.openxmlformats.org/officeDocument/2006/relationships/image" Target="../media/image25.png"/><Relationship Id="rId5" Type="http://schemas.openxmlformats.org/officeDocument/2006/relationships/image" Target="../media/image3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3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9.png"/><Relationship Id="rId4" Type="http://schemas.openxmlformats.org/officeDocument/2006/relationships/image" Target="../media/image2.png"/><Relationship Id="rId5" Type="http://schemas.openxmlformats.org/officeDocument/2006/relationships/image" Target="../media/image18.png"/><Relationship Id="rId6" Type="http://schemas.openxmlformats.org/officeDocument/2006/relationships/image" Target="../media/image19.png"/><Relationship Id="rId7"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30.png"/><Relationship Id="rId4" Type="http://schemas.openxmlformats.org/officeDocument/2006/relationships/image" Target="../media/image2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3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3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0" y="1463525"/>
            <a:ext cx="8520600" cy="1333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Twitch Streamer Dashboard</a:t>
            </a:r>
            <a:endParaRPr/>
          </a:p>
        </p:txBody>
      </p:sp>
      <p:sp>
        <p:nvSpPr>
          <p:cNvPr id="55" name="Google Shape;55;p13"/>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400"/>
              <a:t>Lilit Akopyan, Natalie Cabayan, Ben Huang, Tim Hulak</a:t>
            </a:r>
            <a:endParaRPr sz="24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6" name="Shape 126"/>
        <p:cNvGrpSpPr/>
        <p:nvPr/>
      </p:nvGrpSpPr>
      <p:grpSpPr>
        <a:xfrm>
          <a:off x="0" y="0"/>
          <a:ext cx="0" cy="0"/>
          <a:chOff x="0" y="0"/>
          <a:chExt cx="0" cy="0"/>
        </a:xfrm>
      </p:grpSpPr>
      <p:sp>
        <p:nvSpPr>
          <p:cNvPr id="127" name="Google Shape;127;p22"/>
          <p:cNvSpPr txBox="1"/>
          <p:nvPr>
            <p:ph type="title"/>
          </p:nvPr>
        </p:nvSpPr>
        <p:spPr>
          <a:xfrm>
            <a:off x="311700" y="9347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CSV Stream Output</a:t>
            </a:r>
            <a:endParaRPr/>
          </a:p>
        </p:txBody>
      </p:sp>
      <p:sp>
        <p:nvSpPr>
          <p:cNvPr id="128" name="Google Shape;128;p22"/>
          <p:cNvSpPr txBox="1"/>
          <p:nvPr/>
        </p:nvSpPr>
        <p:spPr>
          <a:xfrm>
            <a:off x="595225" y="870325"/>
            <a:ext cx="1969800" cy="448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t>Ninja</a:t>
            </a:r>
            <a:endParaRPr b="1"/>
          </a:p>
        </p:txBody>
      </p:sp>
      <p:sp>
        <p:nvSpPr>
          <p:cNvPr id="129" name="Google Shape;129;p22"/>
          <p:cNvSpPr txBox="1"/>
          <p:nvPr/>
        </p:nvSpPr>
        <p:spPr>
          <a:xfrm>
            <a:off x="3679938" y="870325"/>
            <a:ext cx="1969800" cy="448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t>Riot Games</a:t>
            </a:r>
            <a:endParaRPr b="1"/>
          </a:p>
        </p:txBody>
      </p:sp>
      <p:sp>
        <p:nvSpPr>
          <p:cNvPr id="130" name="Google Shape;130;p22"/>
          <p:cNvSpPr txBox="1"/>
          <p:nvPr/>
        </p:nvSpPr>
        <p:spPr>
          <a:xfrm>
            <a:off x="6688100" y="870325"/>
            <a:ext cx="1969800" cy="448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t>Summit1G</a:t>
            </a:r>
            <a:endParaRPr b="1"/>
          </a:p>
        </p:txBody>
      </p:sp>
      <p:sp>
        <p:nvSpPr>
          <p:cNvPr id="131" name="Google Shape;131;p22"/>
          <p:cNvSpPr txBox="1"/>
          <p:nvPr/>
        </p:nvSpPr>
        <p:spPr>
          <a:xfrm>
            <a:off x="1350050" y="2688650"/>
            <a:ext cx="1969800" cy="448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t>Shroud</a:t>
            </a:r>
            <a:endParaRPr b="1"/>
          </a:p>
        </p:txBody>
      </p:sp>
      <p:sp>
        <p:nvSpPr>
          <p:cNvPr id="132" name="Google Shape;132;p22"/>
          <p:cNvSpPr txBox="1"/>
          <p:nvPr/>
        </p:nvSpPr>
        <p:spPr>
          <a:xfrm>
            <a:off x="5518700" y="2655388"/>
            <a:ext cx="1969800" cy="448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t>Tfue</a:t>
            </a:r>
            <a:endParaRPr b="1"/>
          </a:p>
        </p:txBody>
      </p:sp>
      <p:pic>
        <p:nvPicPr>
          <p:cNvPr id="133" name="Google Shape;133;p22"/>
          <p:cNvPicPr preferRelativeResize="0"/>
          <p:nvPr/>
        </p:nvPicPr>
        <p:blipFill>
          <a:blip r:embed="rId3">
            <a:alphaModFix/>
          </a:blip>
          <a:stretch>
            <a:fillRect/>
          </a:stretch>
        </p:blipFill>
        <p:spPr>
          <a:xfrm>
            <a:off x="4735675" y="3088350"/>
            <a:ext cx="3535875" cy="1632400"/>
          </a:xfrm>
          <a:prstGeom prst="rect">
            <a:avLst/>
          </a:prstGeom>
          <a:noFill/>
          <a:ln>
            <a:noFill/>
          </a:ln>
        </p:spPr>
      </p:pic>
      <p:pic>
        <p:nvPicPr>
          <p:cNvPr id="134" name="Google Shape;134;p22"/>
          <p:cNvPicPr preferRelativeResize="0"/>
          <p:nvPr/>
        </p:nvPicPr>
        <p:blipFill>
          <a:blip r:embed="rId4">
            <a:alphaModFix/>
          </a:blip>
          <a:stretch>
            <a:fillRect/>
          </a:stretch>
        </p:blipFill>
        <p:spPr>
          <a:xfrm>
            <a:off x="3145188" y="1229500"/>
            <a:ext cx="2963125" cy="1353025"/>
          </a:xfrm>
          <a:prstGeom prst="rect">
            <a:avLst/>
          </a:prstGeom>
          <a:noFill/>
          <a:ln>
            <a:noFill/>
          </a:ln>
        </p:spPr>
      </p:pic>
      <p:pic>
        <p:nvPicPr>
          <p:cNvPr id="135" name="Google Shape;135;p22"/>
          <p:cNvPicPr preferRelativeResize="0"/>
          <p:nvPr/>
        </p:nvPicPr>
        <p:blipFill>
          <a:blip r:embed="rId5">
            <a:alphaModFix/>
          </a:blip>
          <a:stretch>
            <a:fillRect/>
          </a:stretch>
        </p:blipFill>
        <p:spPr>
          <a:xfrm>
            <a:off x="98575" y="1239325"/>
            <a:ext cx="2963125" cy="1333375"/>
          </a:xfrm>
          <a:prstGeom prst="rect">
            <a:avLst/>
          </a:prstGeom>
          <a:noFill/>
          <a:ln>
            <a:noFill/>
          </a:ln>
        </p:spPr>
      </p:pic>
      <p:pic>
        <p:nvPicPr>
          <p:cNvPr id="136" name="Google Shape;136;p22"/>
          <p:cNvPicPr preferRelativeResize="0"/>
          <p:nvPr/>
        </p:nvPicPr>
        <p:blipFill>
          <a:blip r:embed="rId6">
            <a:alphaModFix/>
          </a:blip>
          <a:stretch>
            <a:fillRect/>
          </a:stretch>
        </p:blipFill>
        <p:spPr>
          <a:xfrm>
            <a:off x="6191800" y="1239325"/>
            <a:ext cx="2876000" cy="1300115"/>
          </a:xfrm>
          <a:prstGeom prst="rect">
            <a:avLst/>
          </a:prstGeom>
          <a:noFill/>
          <a:ln>
            <a:noFill/>
          </a:ln>
        </p:spPr>
      </p:pic>
      <p:pic>
        <p:nvPicPr>
          <p:cNvPr id="137" name="Google Shape;137;p22"/>
          <p:cNvPicPr preferRelativeResize="0"/>
          <p:nvPr/>
        </p:nvPicPr>
        <p:blipFill>
          <a:blip r:embed="rId7">
            <a:alphaModFix/>
          </a:blip>
          <a:stretch>
            <a:fillRect/>
          </a:stretch>
        </p:blipFill>
        <p:spPr>
          <a:xfrm>
            <a:off x="595216" y="3088361"/>
            <a:ext cx="3657059" cy="16775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1" name="Shape 141"/>
        <p:cNvGrpSpPr/>
        <p:nvPr/>
      </p:nvGrpSpPr>
      <p:grpSpPr>
        <a:xfrm>
          <a:off x="0" y="0"/>
          <a:ext cx="0" cy="0"/>
          <a:chOff x="0" y="0"/>
          <a:chExt cx="0" cy="0"/>
        </a:xfrm>
      </p:grpSpPr>
      <p:sp>
        <p:nvSpPr>
          <p:cNvPr id="142" name="Google Shape;142;p23"/>
          <p:cNvSpPr txBox="1"/>
          <p:nvPr>
            <p:ph type="title"/>
          </p:nvPr>
        </p:nvSpPr>
        <p:spPr>
          <a:xfrm>
            <a:off x="311700" y="30835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Creating SQL Database and Tables</a:t>
            </a:r>
            <a:endParaRPr/>
          </a:p>
        </p:txBody>
      </p:sp>
      <p:sp>
        <p:nvSpPr>
          <p:cNvPr id="143" name="Google Shape;143;p23"/>
          <p:cNvSpPr txBox="1"/>
          <p:nvPr>
            <p:ph idx="1" type="body"/>
          </p:nvPr>
        </p:nvSpPr>
        <p:spPr>
          <a:xfrm>
            <a:off x="6704350" y="1046900"/>
            <a:ext cx="2248500" cy="382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000000"/>
                </a:solidFill>
              </a:rPr>
              <a:t>Notes:</a:t>
            </a:r>
            <a:endParaRPr sz="1200">
              <a:solidFill>
                <a:srgbClr val="000000"/>
              </a:solidFill>
            </a:endParaRPr>
          </a:p>
          <a:p>
            <a:pPr indent="0" lvl="0" marL="0" rtl="0" algn="l">
              <a:spcBef>
                <a:spcPts val="1600"/>
              </a:spcBef>
              <a:spcAft>
                <a:spcPts val="1600"/>
              </a:spcAft>
              <a:buNone/>
            </a:pPr>
            <a:r>
              <a:rPr lang="en" sz="1200">
                <a:solidFill>
                  <a:srgbClr val="000000"/>
                </a:solidFill>
              </a:rPr>
              <a:t>Each table is related in the way that they all ping the API at the same exact time, so the “time” column should equate within all tables; however, to make this clear to every user, we have added the “id” column to automatically increment, and be used as the primary key. Ideally, the ID column is what will be used to join the tables on each other.</a:t>
            </a:r>
            <a:endParaRPr sz="1200">
              <a:solidFill>
                <a:srgbClr val="000000"/>
              </a:solidFill>
            </a:endParaRPr>
          </a:p>
        </p:txBody>
      </p:sp>
      <p:pic>
        <p:nvPicPr>
          <p:cNvPr id="144" name="Google Shape;144;p23"/>
          <p:cNvPicPr preferRelativeResize="0"/>
          <p:nvPr/>
        </p:nvPicPr>
        <p:blipFill>
          <a:blip r:embed="rId3">
            <a:alphaModFix/>
          </a:blip>
          <a:stretch>
            <a:fillRect/>
          </a:stretch>
        </p:blipFill>
        <p:spPr>
          <a:xfrm>
            <a:off x="84075" y="1017725"/>
            <a:ext cx="2192524" cy="3820976"/>
          </a:xfrm>
          <a:prstGeom prst="rect">
            <a:avLst/>
          </a:prstGeom>
          <a:noFill/>
          <a:ln>
            <a:noFill/>
          </a:ln>
        </p:spPr>
      </p:pic>
      <p:pic>
        <p:nvPicPr>
          <p:cNvPr id="145" name="Google Shape;145;p23"/>
          <p:cNvPicPr preferRelativeResize="0"/>
          <p:nvPr/>
        </p:nvPicPr>
        <p:blipFill>
          <a:blip r:embed="rId4">
            <a:alphaModFix/>
          </a:blip>
          <a:stretch>
            <a:fillRect/>
          </a:stretch>
        </p:blipFill>
        <p:spPr>
          <a:xfrm>
            <a:off x="2117000" y="1017725"/>
            <a:ext cx="1995075" cy="3879451"/>
          </a:xfrm>
          <a:prstGeom prst="rect">
            <a:avLst/>
          </a:prstGeom>
          <a:noFill/>
          <a:ln>
            <a:noFill/>
          </a:ln>
        </p:spPr>
      </p:pic>
      <p:pic>
        <p:nvPicPr>
          <p:cNvPr id="146" name="Google Shape;146;p23"/>
          <p:cNvPicPr preferRelativeResize="0"/>
          <p:nvPr/>
        </p:nvPicPr>
        <p:blipFill>
          <a:blip r:embed="rId5">
            <a:alphaModFix/>
          </a:blip>
          <a:stretch>
            <a:fillRect/>
          </a:stretch>
        </p:blipFill>
        <p:spPr>
          <a:xfrm>
            <a:off x="4165426" y="1045175"/>
            <a:ext cx="2538924" cy="209942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0" name="Shape 150"/>
        <p:cNvGrpSpPr/>
        <p:nvPr/>
      </p:nvGrpSpPr>
      <p:grpSpPr>
        <a:xfrm>
          <a:off x="0" y="0"/>
          <a:ext cx="0" cy="0"/>
          <a:chOff x="0" y="0"/>
          <a:chExt cx="0" cy="0"/>
        </a:xfrm>
      </p:grpSpPr>
      <p:sp>
        <p:nvSpPr>
          <p:cNvPr id="151" name="Google Shape;151;p24"/>
          <p:cNvSpPr txBox="1"/>
          <p:nvPr>
            <p:ph type="title"/>
          </p:nvPr>
        </p:nvSpPr>
        <p:spPr>
          <a:xfrm>
            <a:off x="270700" y="15117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Using Pandas and SQLAlchemy to Load Data</a:t>
            </a:r>
            <a:endParaRPr/>
          </a:p>
        </p:txBody>
      </p:sp>
      <p:pic>
        <p:nvPicPr>
          <p:cNvPr id="152" name="Google Shape;152;p24"/>
          <p:cNvPicPr preferRelativeResize="0"/>
          <p:nvPr/>
        </p:nvPicPr>
        <p:blipFill>
          <a:blip r:embed="rId3">
            <a:alphaModFix/>
          </a:blip>
          <a:stretch>
            <a:fillRect/>
          </a:stretch>
        </p:blipFill>
        <p:spPr>
          <a:xfrm>
            <a:off x="125075" y="999275"/>
            <a:ext cx="4807796" cy="3820974"/>
          </a:xfrm>
          <a:prstGeom prst="rect">
            <a:avLst/>
          </a:prstGeom>
          <a:noFill/>
          <a:ln>
            <a:noFill/>
          </a:ln>
        </p:spPr>
      </p:pic>
      <p:pic>
        <p:nvPicPr>
          <p:cNvPr id="153" name="Google Shape;153;p24"/>
          <p:cNvPicPr preferRelativeResize="0"/>
          <p:nvPr/>
        </p:nvPicPr>
        <p:blipFill>
          <a:blip r:embed="rId4">
            <a:alphaModFix/>
          </a:blip>
          <a:stretch>
            <a:fillRect/>
          </a:stretch>
        </p:blipFill>
        <p:spPr>
          <a:xfrm>
            <a:off x="4278850" y="999275"/>
            <a:ext cx="4646601" cy="401072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7" name="Shape 157"/>
        <p:cNvGrpSpPr/>
        <p:nvPr/>
      </p:nvGrpSpPr>
      <p:grpSpPr>
        <a:xfrm>
          <a:off x="0" y="0"/>
          <a:ext cx="0" cy="0"/>
          <a:chOff x="0" y="0"/>
          <a:chExt cx="0" cy="0"/>
        </a:xfrm>
      </p:grpSpPr>
      <p:sp>
        <p:nvSpPr>
          <p:cNvPr id="158" name="Google Shape;158;p25"/>
          <p:cNvSpPr txBox="1"/>
          <p:nvPr>
            <p:ph type="title"/>
          </p:nvPr>
        </p:nvSpPr>
        <p:spPr>
          <a:xfrm>
            <a:off x="284350" y="17850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Loading Data Continued</a:t>
            </a:r>
            <a:endParaRPr/>
          </a:p>
          <a:p>
            <a:pPr indent="0" lvl="0" marL="0" rtl="0" algn="l">
              <a:spcBef>
                <a:spcPts val="0"/>
              </a:spcBef>
              <a:spcAft>
                <a:spcPts val="0"/>
              </a:spcAft>
              <a:buNone/>
            </a:pPr>
            <a:r>
              <a:t/>
            </a:r>
            <a:endParaRPr/>
          </a:p>
        </p:txBody>
      </p:sp>
      <p:pic>
        <p:nvPicPr>
          <p:cNvPr id="159" name="Google Shape;159;p25"/>
          <p:cNvPicPr preferRelativeResize="0"/>
          <p:nvPr/>
        </p:nvPicPr>
        <p:blipFill>
          <a:blip r:embed="rId3">
            <a:alphaModFix/>
          </a:blip>
          <a:stretch>
            <a:fillRect/>
          </a:stretch>
        </p:blipFill>
        <p:spPr>
          <a:xfrm>
            <a:off x="130275" y="965100"/>
            <a:ext cx="4441728" cy="3820974"/>
          </a:xfrm>
          <a:prstGeom prst="rect">
            <a:avLst/>
          </a:prstGeom>
          <a:noFill/>
          <a:ln>
            <a:noFill/>
          </a:ln>
        </p:spPr>
      </p:pic>
      <p:pic>
        <p:nvPicPr>
          <p:cNvPr id="160" name="Google Shape;160;p25"/>
          <p:cNvPicPr preferRelativeResize="0"/>
          <p:nvPr/>
        </p:nvPicPr>
        <p:blipFill>
          <a:blip r:embed="rId4">
            <a:alphaModFix/>
          </a:blip>
          <a:stretch>
            <a:fillRect/>
          </a:stretch>
        </p:blipFill>
        <p:spPr>
          <a:xfrm>
            <a:off x="4445825" y="965100"/>
            <a:ext cx="4479600" cy="387499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4" name="Shape 164"/>
        <p:cNvGrpSpPr/>
        <p:nvPr/>
      </p:nvGrpSpPr>
      <p:grpSpPr>
        <a:xfrm>
          <a:off x="0" y="0"/>
          <a:ext cx="0" cy="0"/>
          <a:chOff x="0" y="0"/>
          <a:chExt cx="0" cy="0"/>
        </a:xfrm>
      </p:grpSpPr>
      <p:sp>
        <p:nvSpPr>
          <p:cNvPr id="165" name="Google Shape;165;p26"/>
          <p:cNvSpPr txBox="1"/>
          <p:nvPr>
            <p:ph type="title"/>
          </p:nvPr>
        </p:nvSpPr>
        <p:spPr>
          <a:xfrm>
            <a:off x="311700" y="132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Joining DataTables - Master Table</a:t>
            </a:r>
            <a:endParaRPr/>
          </a:p>
        </p:txBody>
      </p:sp>
      <p:pic>
        <p:nvPicPr>
          <p:cNvPr id="166" name="Google Shape;166;p26"/>
          <p:cNvPicPr preferRelativeResize="0"/>
          <p:nvPr/>
        </p:nvPicPr>
        <p:blipFill>
          <a:blip r:embed="rId3">
            <a:alphaModFix/>
          </a:blip>
          <a:stretch>
            <a:fillRect/>
          </a:stretch>
        </p:blipFill>
        <p:spPr>
          <a:xfrm>
            <a:off x="179697" y="887800"/>
            <a:ext cx="2661150" cy="3571727"/>
          </a:xfrm>
          <a:prstGeom prst="rect">
            <a:avLst/>
          </a:prstGeom>
          <a:noFill/>
          <a:ln>
            <a:noFill/>
          </a:ln>
        </p:spPr>
      </p:pic>
      <p:pic>
        <p:nvPicPr>
          <p:cNvPr id="167" name="Google Shape;167;p26"/>
          <p:cNvPicPr preferRelativeResize="0"/>
          <p:nvPr/>
        </p:nvPicPr>
        <p:blipFill>
          <a:blip r:embed="rId4">
            <a:alphaModFix/>
          </a:blip>
          <a:stretch>
            <a:fillRect/>
          </a:stretch>
        </p:blipFill>
        <p:spPr>
          <a:xfrm>
            <a:off x="2981875" y="978725"/>
            <a:ext cx="3100600" cy="3259025"/>
          </a:xfrm>
          <a:prstGeom prst="rect">
            <a:avLst/>
          </a:prstGeom>
          <a:noFill/>
          <a:ln>
            <a:noFill/>
          </a:ln>
        </p:spPr>
      </p:pic>
      <p:pic>
        <p:nvPicPr>
          <p:cNvPr id="168" name="Google Shape;168;p26"/>
          <p:cNvPicPr preferRelativeResize="0"/>
          <p:nvPr/>
        </p:nvPicPr>
        <p:blipFill>
          <a:blip r:embed="rId5">
            <a:alphaModFix/>
          </a:blip>
          <a:stretch>
            <a:fillRect/>
          </a:stretch>
        </p:blipFill>
        <p:spPr>
          <a:xfrm>
            <a:off x="5784850" y="771187"/>
            <a:ext cx="3291675" cy="416290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2" name="Shape 172"/>
        <p:cNvGrpSpPr/>
        <p:nvPr/>
      </p:nvGrpSpPr>
      <p:grpSpPr>
        <a:xfrm>
          <a:off x="0" y="0"/>
          <a:ext cx="0" cy="0"/>
          <a:chOff x="0" y="0"/>
          <a:chExt cx="0" cy="0"/>
        </a:xfrm>
      </p:grpSpPr>
      <p:sp>
        <p:nvSpPr>
          <p:cNvPr id="173" name="Google Shape;173;p27"/>
          <p:cNvSpPr txBox="1"/>
          <p:nvPr>
            <p:ph type="title"/>
          </p:nvPr>
        </p:nvSpPr>
        <p:spPr>
          <a:xfrm>
            <a:off x="311700" y="20057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HTML</a:t>
            </a:r>
            <a:endParaRPr/>
          </a:p>
        </p:txBody>
      </p:sp>
      <p:pic>
        <p:nvPicPr>
          <p:cNvPr id="174" name="Google Shape;174;p27"/>
          <p:cNvPicPr preferRelativeResize="0"/>
          <p:nvPr/>
        </p:nvPicPr>
        <p:blipFill rotWithShape="1">
          <a:blip r:embed="rId3">
            <a:alphaModFix/>
          </a:blip>
          <a:srcRect b="0" l="0" r="0" t="0"/>
          <a:stretch/>
        </p:blipFill>
        <p:spPr>
          <a:xfrm>
            <a:off x="160425" y="820675"/>
            <a:ext cx="4457923" cy="3943524"/>
          </a:xfrm>
          <a:prstGeom prst="rect">
            <a:avLst/>
          </a:prstGeom>
          <a:noFill/>
          <a:ln>
            <a:noFill/>
          </a:ln>
        </p:spPr>
      </p:pic>
      <p:pic>
        <p:nvPicPr>
          <p:cNvPr id="175" name="Google Shape;175;p27"/>
          <p:cNvPicPr preferRelativeResize="0"/>
          <p:nvPr/>
        </p:nvPicPr>
        <p:blipFill>
          <a:blip r:embed="rId4">
            <a:alphaModFix/>
          </a:blip>
          <a:stretch>
            <a:fillRect/>
          </a:stretch>
        </p:blipFill>
        <p:spPr>
          <a:xfrm>
            <a:off x="4618350" y="1856500"/>
            <a:ext cx="4457926" cy="21817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9" name="Shape 179"/>
        <p:cNvGrpSpPr/>
        <p:nvPr/>
      </p:nvGrpSpPr>
      <p:grpSpPr>
        <a:xfrm>
          <a:off x="0" y="0"/>
          <a:ext cx="0" cy="0"/>
          <a:chOff x="0" y="0"/>
          <a:chExt cx="0" cy="0"/>
        </a:xfrm>
      </p:grpSpPr>
      <p:sp>
        <p:nvSpPr>
          <p:cNvPr id="180" name="Google Shape;180;p28"/>
          <p:cNvSpPr txBox="1"/>
          <p:nvPr>
            <p:ph type="title"/>
          </p:nvPr>
        </p:nvSpPr>
        <p:spPr>
          <a:xfrm>
            <a:off x="311700" y="15475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App.py</a:t>
            </a:r>
            <a:endParaRPr/>
          </a:p>
        </p:txBody>
      </p:sp>
      <p:pic>
        <p:nvPicPr>
          <p:cNvPr id="181" name="Google Shape;181;p28"/>
          <p:cNvPicPr preferRelativeResize="0"/>
          <p:nvPr/>
        </p:nvPicPr>
        <p:blipFill>
          <a:blip r:embed="rId3">
            <a:alphaModFix/>
          </a:blip>
          <a:stretch>
            <a:fillRect/>
          </a:stretch>
        </p:blipFill>
        <p:spPr>
          <a:xfrm>
            <a:off x="2864475" y="727450"/>
            <a:ext cx="3415050" cy="43340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5" name="Shape 185"/>
        <p:cNvGrpSpPr/>
        <p:nvPr/>
      </p:nvGrpSpPr>
      <p:grpSpPr>
        <a:xfrm>
          <a:off x="0" y="0"/>
          <a:ext cx="0" cy="0"/>
          <a:chOff x="0" y="0"/>
          <a:chExt cx="0" cy="0"/>
        </a:xfrm>
      </p:grpSpPr>
      <p:sp>
        <p:nvSpPr>
          <p:cNvPr id="186" name="Google Shape;186;p29"/>
          <p:cNvSpPr txBox="1"/>
          <p:nvPr>
            <p:ph type="title"/>
          </p:nvPr>
        </p:nvSpPr>
        <p:spPr>
          <a:xfrm>
            <a:off x="311700" y="17765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App.js</a:t>
            </a:r>
            <a:endParaRPr/>
          </a:p>
        </p:txBody>
      </p:sp>
      <p:pic>
        <p:nvPicPr>
          <p:cNvPr id="187" name="Google Shape;187;p29"/>
          <p:cNvPicPr preferRelativeResize="0"/>
          <p:nvPr/>
        </p:nvPicPr>
        <p:blipFill>
          <a:blip r:embed="rId3">
            <a:alphaModFix/>
          </a:blip>
          <a:stretch>
            <a:fillRect/>
          </a:stretch>
        </p:blipFill>
        <p:spPr>
          <a:xfrm>
            <a:off x="2402313" y="750350"/>
            <a:ext cx="4339375" cy="4365526"/>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1" name="Shape 191"/>
        <p:cNvGrpSpPr/>
        <p:nvPr/>
      </p:nvGrpSpPr>
      <p:grpSpPr>
        <a:xfrm>
          <a:off x="0" y="0"/>
          <a:ext cx="0" cy="0"/>
          <a:chOff x="0" y="0"/>
          <a:chExt cx="0" cy="0"/>
        </a:xfrm>
      </p:grpSpPr>
      <p:sp>
        <p:nvSpPr>
          <p:cNvPr id="192" name="Google Shape;192;p3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Dashboard - Shroud</a:t>
            </a:r>
            <a:endParaRPr/>
          </a:p>
        </p:txBody>
      </p:sp>
      <p:pic>
        <p:nvPicPr>
          <p:cNvPr id="193" name="Google Shape;193;p30"/>
          <p:cNvPicPr preferRelativeResize="0"/>
          <p:nvPr/>
        </p:nvPicPr>
        <p:blipFill>
          <a:blip r:embed="rId3">
            <a:alphaModFix/>
          </a:blip>
          <a:stretch>
            <a:fillRect/>
          </a:stretch>
        </p:blipFill>
        <p:spPr>
          <a:xfrm>
            <a:off x="916688" y="1117225"/>
            <a:ext cx="7310625" cy="37811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7" name="Shape 197"/>
        <p:cNvGrpSpPr/>
        <p:nvPr/>
      </p:nvGrpSpPr>
      <p:grpSpPr>
        <a:xfrm>
          <a:off x="0" y="0"/>
          <a:ext cx="0" cy="0"/>
          <a:chOff x="0" y="0"/>
          <a:chExt cx="0" cy="0"/>
        </a:xfrm>
      </p:grpSpPr>
      <p:sp>
        <p:nvSpPr>
          <p:cNvPr id="198" name="Google Shape;198;p3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Dashboard - Summit1g</a:t>
            </a:r>
            <a:endParaRPr/>
          </a:p>
        </p:txBody>
      </p:sp>
      <p:pic>
        <p:nvPicPr>
          <p:cNvPr id="199" name="Google Shape;199;p31"/>
          <p:cNvPicPr preferRelativeResize="0"/>
          <p:nvPr/>
        </p:nvPicPr>
        <p:blipFill>
          <a:blip r:embed="rId3">
            <a:alphaModFix/>
          </a:blip>
          <a:stretch>
            <a:fillRect/>
          </a:stretch>
        </p:blipFill>
        <p:spPr>
          <a:xfrm>
            <a:off x="859425" y="1102975"/>
            <a:ext cx="7425153" cy="3820973"/>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 name="Shape 59"/>
        <p:cNvGrpSpPr/>
        <p:nvPr/>
      </p:nvGrpSpPr>
      <p:grpSpPr>
        <a:xfrm>
          <a:off x="0" y="0"/>
          <a:ext cx="0" cy="0"/>
          <a:chOff x="0" y="0"/>
          <a:chExt cx="0" cy="0"/>
        </a:xfrm>
      </p:grpSpPr>
      <p:sp>
        <p:nvSpPr>
          <p:cNvPr id="60" name="Google Shape;60;p14"/>
          <p:cNvSpPr txBox="1"/>
          <p:nvPr>
            <p:ph type="title"/>
          </p:nvPr>
        </p:nvSpPr>
        <p:spPr>
          <a:xfrm>
            <a:off x="311700" y="1119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Identify Twitch User_ID</a:t>
            </a:r>
            <a:endParaRPr b="1"/>
          </a:p>
        </p:txBody>
      </p:sp>
      <p:pic>
        <p:nvPicPr>
          <p:cNvPr id="61" name="Google Shape;61;p14"/>
          <p:cNvPicPr preferRelativeResize="0"/>
          <p:nvPr/>
        </p:nvPicPr>
        <p:blipFill>
          <a:blip r:embed="rId3">
            <a:alphaModFix/>
          </a:blip>
          <a:stretch>
            <a:fillRect/>
          </a:stretch>
        </p:blipFill>
        <p:spPr>
          <a:xfrm>
            <a:off x="2013850" y="4517200"/>
            <a:ext cx="1779476" cy="572700"/>
          </a:xfrm>
          <a:prstGeom prst="rect">
            <a:avLst/>
          </a:prstGeom>
          <a:noFill/>
          <a:ln>
            <a:noFill/>
          </a:ln>
        </p:spPr>
      </p:pic>
      <p:pic>
        <p:nvPicPr>
          <p:cNvPr id="62" name="Google Shape;62;p14"/>
          <p:cNvPicPr preferRelativeResize="0"/>
          <p:nvPr/>
        </p:nvPicPr>
        <p:blipFill>
          <a:blip r:embed="rId4">
            <a:alphaModFix/>
          </a:blip>
          <a:stretch>
            <a:fillRect/>
          </a:stretch>
        </p:blipFill>
        <p:spPr>
          <a:xfrm>
            <a:off x="1935475" y="600800"/>
            <a:ext cx="5191255" cy="1600200"/>
          </a:xfrm>
          <a:prstGeom prst="rect">
            <a:avLst/>
          </a:prstGeom>
          <a:noFill/>
          <a:ln>
            <a:noFill/>
          </a:ln>
        </p:spPr>
      </p:pic>
      <p:pic>
        <p:nvPicPr>
          <p:cNvPr id="63" name="Google Shape;63;p14"/>
          <p:cNvPicPr preferRelativeResize="0"/>
          <p:nvPr/>
        </p:nvPicPr>
        <p:blipFill>
          <a:blip r:embed="rId5">
            <a:alphaModFix/>
          </a:blip>
          <a:stretch>
            <a:fillRect/>
          </a:stretch>
        </p:blipFill>
        <p:spPr>
          <a:xfrm>
            <a:off x="2064775" y="2193375"/>
            <a:ext cx="5018901" cy="24000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3" name="Shape 203"/>
        <p:cNvGrpSpPr/>
        <p:nvPr/>
      </p:nvGrpSpPr>
      <p:grpSpPr>
        <a:xfrm>
          <a:off x="0" y="0"/>
          <a:ext cx="0" cy="0"/>
          <a:chOff x="0" y="0"/>
          <a:chExt cx="0" cy="0"/>
        </a:xfrm>
      </p:grpSpPr>
      <p:sp>
        <p:nvSpPr>
          <p:cNvPr id="204" name="Google Shape;204;p3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Dashboard - Tfue</a:t>
            </a:r>
            <a:endParaRPr/>
          </a:p>
          <a:p>
            <a:pPr indent="0" lvl="0" marL="0" rtl="0" algn="l">
              <a:spcBef>
                <a:spcPts val="0"/>
              </a:spcBef>
              <a:spcAft>
                <a:spcPts val="0"/>
              </a:spcAft>
              <a:buNone/>
            </a:pPr>
            <a:r>
              <a:t/>
            </a:r>
            <a:endParaRPr/>
          </a:p>
        </p:txBody>
      </p:sp>
      <p:pic>
        <p:nvPicPr>
          <p:cNvPr id="205" name="Google Shape;205;p32"/>
          <p:cNvPicPr preferRelativeResize="0"/>
          <p:nvPr/>
        </p:nvPicPr>
        <p:blipFill>
          <a:blip r:embed="rId3">
            <a:alphaModFix/>
          </a:blip>
          <a:stretch>
            <a:fillRect/>
          </a:stretch>
        </p:blipFill>
        <p:spPr>
          <a:xfrm>
            <a:off x="692805" y="1017725"/>
            <a:ext cx="7758382" cy="39924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9" name="Shape 209"/>
        <p:cNvGrpSpPr/>
        <p:nvPr/>
      </p:nvGrpSpPr>
      <p:grpSpPr>
        <a:xfrm>
          <a:off x="0" y="0"/>
          <a:ext cx="0" cy="0"/>
          <a:chOff x="0" y="0"/>
          <a:chExt cx="0" cy="0"/>
        </a:xfrm>
      </p:grpSpPr>
      <p:sp>
        <p:nvSpPr>
          <p:cNvPr id="210" name="Google Shape;210;p3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Dashboard - Riot Games</a:t>
            </a:r>
            <a:endParaRPr/>
          </a:p>
          <a:p>
            <a:pPr indent="0" lvl="0" marL="0" rtl="0" algn="l">
              <a:spcBef>
                <a:spcPts val="0"/>
              </a:spcBef>
              <a:spcAft>
                <a:spcPts val="0"/>
              </a:spcAft>
              <a:buNone/>
            </a:pPr>
            <a:r>
              <a:t/>
            </a:r>
            <a:endParaRPr/>
          </a:p>
        </p:txBody>
      </p:sp>
      <p:pic>
        <p:nvPicPr>
          <p:cNvPr id="211" name="Google Shape;211;p33"/>
          <p:cNvPicPr preferRelativeResize="0"/>
          <p:nvPr/>
        </p:nvPicPr>
        <p:blipFill>
          <a:blip r:embed="rId3">
            <a:alphaModFix/>
          </a:blip>
          <a:stretch>
            <a:fillRect/>
          </a:stretch>
        </p:blipFill>
        <p:spPr>
          <a:xfrm>
            <a:off x="473513" y="1017725"/>
            <a:ext cx="8196974" cy="40086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5" name="Shape 215"/>
        <p:cNvGrpSpPr/>
        <p:nvPr/>
      </p:nvGrpSpPr>
      <p:grpSpPr>
        <a:xfrm>
          <a:off x="0" y="0"/>
          <a:ext cx="0" cy="0"/>
          <a:chOff x="0" y="0"/>
          <a:chExt cx="0" cy="0"/>
        </a:xfrm>
      </p:grpSpPr>
      <p:sp>
        <p:nvSpPr>
          <p:cNvPr id="216" name="Google Shape;216;p3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Potential Analysis</a:t>
            </a:r>
            <a:endParaRPr/>
          </a:p>
        </p:txBody>
      </p:sp>
      <p:sp>
        <p:nvSpPr>
          <p:cNvPr id="217" name="Google Shape;217;p34"/>
          <p:cNvSpPr txBox="1"/>
          <p:nvPr>
            <p:ph idx="1" type="body"/>
          </p:nvPr>
        </p:nvSpPr>
        <p:spPr>
          <a:xfrm>
            <a:off x="311700" y="1524775"/>
            <a:ext cx="8520600" cy="3416400"/>
          </a:xfrm>
          <a:prstGeom prst="rect">
            <a:avLst/>
          </a:prstGeom>
        </p:spPr>
        <p:txBody>
          <a:bodyPr anchorCtr="0" anchor="ctr" bIns="91425" lIns="91425" spcFirstLastPara="1" rIns="91425" wrap="square" tIns="91425">
            <a:noAutofit/>
          </a:bodyPr>
          <a:lstStyle/>
          <a:p>
            <a:pPr indent="-342900" lvl="0" marL="457200" rtl="0" algn="l">
              <a:spcBef>
                <a:spcPts val="0"/>
              </a:spcBef>
              <a:spcAft>
                <a:spcPts val="0"/>
              </a:spcAft>
              <a:buClr>
                <a:srgbClr val="000000"/>
              </a:buClr>
              <a:buSzPts val="1800"/>
              <a:buChar char="●"/>
            </a:pPr>
            <a:r>
              <a:rPr lang="en">
                <a:solidFill>
                  <a:srgbClr val="000000"/>
                </a:solidFill>
              </a:rPr>
              <a:t>This could be used to compare growth for different streamers</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It can also be used to compare gamers playing in similar gaming sectors</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Can be used to monitor competition</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Can be used to find potential gamers for companies to work with</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Can help understand when to program content </a:t>
            </a:r>
            <a:endParaRPr>
              <a:solidFill>
                <a:srgbClr val="000000"/>
              </a:solidFill>
            </a:endParaRPr>
          </a:p>
        </p:txBody>
      </p:sp>
      <p:sp>
        <p:nvSpPr>
          <p:cNvPr id="218" name="Google Shape;218;p34"/>
          <p:cNvSpPr/>
          <p:nvPr/>
        </p:nvSpPr>
        <p:spPr>
          <a:xfrm>
            <a:off x="0" y="1283250"/>
            <a:ext cx="9144000" cy="1665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 name="Shape 67"/>
        <p:cNvGrpSpPr/>
        <p:nvPr/>
      </p:nvGrpSpPr>
      <p:grpSpPr>
        <a:xfrm>
          <a:off x="0" y="0"/>
          <a:ext cx="0" cy="0"/>
          <a:chOff x="0" y="0"/>
          <a:chExt cx="0" cy="0"/>
        </a:xfrm>
      </p:grpSpPr>
      <p:sp>
        <p:nvSpPr>
          <p:cNvPr id="68" name="Google Shape;68;p1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Twitch Follower API Script </a:t>
            </a:r>
            <a:endParaRPr b="1"/>
          </a:p>
        </p:txBody>
      </p:sp>
      <p:sp>
        <p:nvSpPr>
          <p:cNvPr id="69" name="Google Shape;69;p15"/>
          <p:cNvSpPr txBox="1"/>
          <p:nvPr/>
        </p:nvSpPr>
        <p:spPr>
          <a:xfrm>
            <a:off x="1786800" y="1174738"/>
            <a:ext cx="5570400" cy="733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dk1"/>
                </a:solidFill>
              </a:rPr>
              <a:t>Step 1: </a:t>
            </a:r>
            <a:r>
              <a:rPr b="1" lang="en" sz="1800"/>
              <a:t>Import dependencies</a:t>
            </a:r>
            <a:endParaRPr b="1" sz="1800"/>
          </a:p>
        </p:txBody>
      </p:sp>
      <p:pic>
        <p:nvPicPr>
          <p:cNvPr id="70" name="Google Shape;70;p15"/>
          <p:cNvPicPr preferRelativeResize="0"/>
          <p:nvPr/>
        </p:nvPicPr>
        <p:blipFill>
          <a:blip r:embed="rId3">
            <a:alphaModFix/>
          </a:blip>
          <a:stretch>
            <a:fillRect/>
          </a:stretch>
        </p:blipFill>
        <p:spPr>
          <a:xfrm>
            <a:off x="998375" y="1753125"/>
            <a:ext cx="7147251" cy="32379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 name="Shape 74"/>
        <p:cNvGrpSpPr/>
        <p:nvPr/>
      </p:nvGrpSpPr>
      <p:grpSpPr>
        <a:xfrm>
          <a:off x="0" y="0"/>
          <a:ext cx="0" cy="0"/>
          <a:chOff x="0" y="0"/>
          <a:chExt cx="0" cy="0"/>
        </a:xfrm>
      </p:grpSpPr>
      <p:sp>
        <p:nvSpPr>
          <p:cNvPr id="75" name="Google Shape;75;p16"/>
          <p:cNvSpPr txBox="1"/>
          <p:nvPr>
            <p:ph type="title"/>
          </p:nvPr>
        </p:nvSpPr>
        <p:spPr>
          <a:xfrm>
            <a:off x="311700" y="16440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Twitch Follower API Script </a:t>
            </a:r>
            <a:endParaRPr b="1"/>
          </a:p>
          <a:p>
            <a:pPr indent="0" lvl="0" marL="0" rtl="0" algn="ctr">
              <a:spcBef>
                <a:spcPts val="0"/>
              </a:spcBef>
              <a:spcAft>
                <a:spcPts val="0"/>
              </a:spcAft>
              <a:buNone/>
            </a:pPr>
            <a:r>
              <a:t/>
            </a:r>
            <a:endParaRPr/>
          </a:p>
        </p:txBody>
      </p:sp>
      <p:sp>
        <p:nvSpPr>
          <p:cNvPr id="76" name="Google Shape;76;p16"/>
          <p:cNvSpPr txBox="1"/>
          <p:nvPr/>
        </p:nvSpPr>
        <p:spPr>
          <a:xfrm>
            <a:off x="1223775" y="660900"/>
            <a:ext cx="7154400" cy="733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dk1"/>
                </a:solidFill>
              </a:rPr>
              <a:t>Step 2: </a:t>
            </a:r>
            <a:r>
              <a:rPr b="1" lang="en" sz="1800"/>
              <a:t>Create a For Loop</a:t>
            </a:r>
            <a:endParaRPr b="1" sz="1800"/>
          </a:p>
          <a:p>
            <a:pPr indent="0" lvl="0" marL="0" rtl="0" algn="ctr">
              <a:spcBef>
                <a:spcPts val="0"/>
              </a:spcBef>
              <a:spcAft>
                <a:spcPts val="0"/>
              </a:spcAft>
              <a:buNone/>
            </a:pPr>
            <a:r>
              <a:rPr lang="en" sz="1500"/>
              <a:t>Change the user_id every time you run script for a different streamer </a:t>
            </a:r>
            <a:endParaRPr sz="1500"/>
          </a:p>
        </p:txBody>
      </p:sp>
      <p:pic>
        <p:nvPicPr>
          <p:cNvPr id="77" name="Google Shape;77;p16"/>
          <p:cNvPicPr preferRelativeResize="0"/>
          <p:nvPr/>
        </p:nvPicPr>
        <p:blipFill>
          <a:blip r:embed="rId3">
            <a:alphaModFix/>
          </a:blip>
          <a:stretch>
            <a:fillRect/>
          </a:stretch>
        </p:blipFill>
        <p:spPr>
          <a:xfrm>
            <a:off x="2891738" y="1360175"/>
            <a:ext cx="3818474" cy="37833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 name="Shape 81"/>
        <p:cNvGrpSpPr/>
        <p:nvPr/>
      </p:nvGrpSpPr>
      <p:grpSpPr>
        <a:xfrm>
          <a:off x="0" y="0"/>
          <a:ext cx="0" cy="0"/>
          <a:chOff x="0" y="0"/>
          <a:chExt cx="0" cy="0"/>
        </a:xfrm>
      </p:grpSpPr>
      <p:sp>
        <p:nvSpPr>
          <p:cNvPr id="82" name="Google Shape;82;p17"/>
          <p:cNvSpPr txBox="1"/>
          <p:nvPr>
            <p:ph type="title"/>
          </p:nvPr>
        </p:nvSpPr>
        <p:spPr>
          <a:xfrm>
            <a:off x="311700" y="16440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Twitch Follower API Script </a:t>
            </a:r>
            <a:endParaRPr b="1"/>
          </a:p>
          <a:p>
            <a:pPr indent="0" lvl="0" marL="0" rtl="0" algn="ctr">
              <a:spcBef>
                <a:spcPts val="0"/>
              </a:spcBef>
              <a:spcAft>
                <a:spcPts val="0"/>
              </a:spcAft>
              <a:buNone/>
            </a:pPr>
            <a:r>
              <a:t/>
            </a:r>
            <a:endParaRPr/>
          </a:p>
        </p:txBody>
      </p:sp>
      <p:sp>
        <p:nvSpPr>
          <p:cNvPr id="83" name="Google Shape;83;p17"/>
          <p:cNvSpPr txBox="1"/>
          <p:nvPr/>
        </p:nvSpPr>
        <p:spPr>
          <a:xfrm>
            <a:off x="311700" y="682775"/>
            <a:ext cx="8520600" cy="434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dk1"/>
                </a:solidFill>
              </a:rPr>
              <a:t>Step 3: </a:t>
            </a:r>
            <a:r>
              <a:rPr b="1" lang="en" sz="1800"/>
              <a:t>Export Results to CSV and Sleep Script</a:t>
            </a:r>
            <a:endParaRPr b="1" sz="1800"/>
          </a:p>
          <a:p>
            <a:pPr indent="0" lvl="0" marL="457200" rtl="0" algn="l">
              <a:spcBef>
                <a:spcPts val="0"/>
              </a:spcBef>
              <a:spcAft>
                <a:spcPts val="0"/>
              </a:spcAft>
              <a:buNone/>
            </a:pPr>
            <a:r>
              <a:t/>
            </a:r>
            <a:endParaRPr sz="1600"/>
          </a:p>
          <a:p>
            <a:pPr indent="0" lvl="0" marL="0" rtl="0" algn="ctr">
              <a:spcBef>
                <a:spcPts val="0"/>
              </a:spcBef>
              <a:spcAft>
                <a:spcPts val="0"/>
              </a:spcAft>
              <a:buNone/>
            </a:pPr>
            <a:r>
              <a:t/>
            </a:r>
            <a:endParaRPr sz="1500"/>
          </a:p>
        </p:txBody>
      </p:sp>
      <p:sp>
        <p:nvSpPr>
          <p:cNvPr id="84" name="Google Shape;84;p17"/>
          <p:cNvSpPr txBox="1"/>
          <p:nvPr/>
        </p:nvSpPr>
        <p:spPr>
          <a:xfrm>
            <a:off x="5198475" y="1575475"/>
            <a:ext cx="3764700" cy="28719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Clr>
                <a:schemeClr val="dk1"/>
              </a:buClr>
              <a:buSzPts val="1600"/>
              <a:buChar char="●"/>
            </a:pPr>
            <a:r>
              <a:rPr lang="en" sz="1600">
                <a:solidFill>
                  <a:schemeClr val="dk1"/>
                </a:solidFill>
              </a:rPr>
              <a:t>Have results export to a pre-named CSV for each streamer with columns for the time of the ping and the follower count. </a:t>
            </a:r>
            <a:endParaRPr sz="1600">
              <a:solidFill>
                <a:schemeClr val="dk1"/>
              </a:solidFill>
            </a:endParaRPr>
          </a:p>
          <a:p>
            <a:pPr indent="-330200" lvl="0" marL="457200" rtl="0" algn="l">
              <a:spcBef>
                <a:spcPts val="0"/>
              </a:spcBef>
              <a:spcAft>
                <a:spcPts val="0"/>
              </a:spcAft>
              <a:buClr>
                <a:schemeClr val="dk1"/>
              </a:buClr>
              <a:buSzPts val="1600"/>
              <a:buChar char="●"/>
            </a:pPr>
            <a:r>
              <a:rPr lang="en" sz="1600">
                <a:solidFill>
                  <a:schemeClr val="dk1"/>
                </a:solidFill>
              </a:rPr>
              <a:t>Make sure to change the CSV file name to correspond with the streamer you are running it for.</a:t>
            </a:r>
            <a:endParaRPr sz="1600">
              <a:solidFill>
                <a:schemeClr val="dk1"/>
              </a:solidFill>
            </a:endParaRPr>
          </a:p>
          <a:p>
            <a:pPr indent="-330200" lvl="0" marL="457200" rtl="0" algn="l">
              <a:spcBef>
                <a:spcPts val="0"/>
              </a:spcBef>
              <a:spcAft>
                <a:spcPts val="0"/>
              </a:spcAft>
              <a:buClr>
                <a:schemeClr val="dk1"/>
              </a:buClr>
              <a:buSzPts val="1600"/>
              <a:buChar char="●"/>
            </a:pPr>
            <a:r>
              <a:rPr lang="en" sz="1600">
                <a:solidFill>
                  <a:schemeClr val="dk1"/>
                </a:solidFill>
              </a:rPr>
              <a:t>Sleep the script for 900 seconds before it repeats itself</a:t>
            </a:r>
            <a:endParaRPr sz="1600">
              <a:solidFill>
                <a:schemeClr val="dk1"/>
              </a:solidFill>
            </a:endParaRPr>
          </a:p>
        </p:txBody>
      </p:sp>
      <p:pic>
        <p:nvPicPr>
          <p:cNvPr id="85" name="Google Shape;85;p17"/>
          <p:cNvPicPr preferRelativeResize="0"/>
          <p:nvPr/>
        </p:nvPicPr>
        <p:blipFill>
          <a:blip r:embed="rId3">
            <a:alphaModFix/>
          </a:blip>
          <a:stretch>
            <a:fillRect/>
          </a:stretch>
        </p:blipFill>
        <p:spPr>
          <a:xfrm>
            <a:off x="222850" y="1330275"/>
            <a:ext cx="4893676" cy="305458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 name="Shape 89"/>
        <p:cNvGrpSpPr/>
        <p:nvPr/>
      </p:nvGrpSpPr>
      <p:grpSpPr>
        <a:xfrm>
          <a:off x="0" y="0"/>
          <a:ext cx="0" cy="0"/>
          <a:chOff x="0" y="0"/>
          <a:chExt cx="0" cy="0"/>
        </a:xfrm>
      </p:grpSpPr>
      <p:sp>
        <p:nvSpPr>
          <p:cNvPr id="90" name="Google Shape;90;p18"/>
          <p:cNvSpPr txBox="1"/>
          <p:nvPr>
            <p:ph type="title"/>
          </p:nvPr>
        </p:nvSpPr>
        <p:spPr>
          <a:xfrm>
            <a:off x="311700" y="9347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CSV Follower Output</a:t>
            </a:r>
            <a:endParaRPr/>
          </a:p>
        </p:txBody>
      </p:sp>
      <p:sp>
        <p:nvSpPr>
          <p:cNvPr id="91" name="Google Shape;91;p18"/>
          <p:cNvSpPr txBox="1"/>
          <p:nvPr/>
        </p:nvSpPr>
        <p:spPr>
          <a:xfrm>
            <a:off x="595225" y="565525"/>
            <a:ext cx="1969800" cy="448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t>Ninja</a:t>
            </a:r>
            <a:endParaRPr b="1"/>
          </a:p>
        </p:txBody>
      </p:sp>
      <p:sp>
        <p:nvSpPr>
          <p:cNvPr id="92" name="Google Shape;92;p18"/>
          <p:cNvSpPr txBox="1"/>
          <p:nvPr/>
        </p:nvSpPr>
        <p:spPr>
          <a:xfrm>
            <a:off x="3679938" y="565525"/>
            <a:ext cx="1969800" cy="448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t>Riot Games</a:t>
            </a:r>
            <a:endParaRPr b="1"/>
          </a:p>
        </p:txBody>
      </p:sp>
      <p:sp>
        <p:nvSpPr>
          <p:cNvPr id="93" name="Google Shape;93;p18"/>
          <p:cNvSpPr txBox="1"/>
          <p:nvPr/>
        </p:nvSpPr>
        <p:spPr>
          <a:xfrm>
            <a:off x="6688100" y="565525"/>
            <a:ext cx="1969800" cy="448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t>Summit1G</a:t>
            </a:r>
            <a:endParaRPr b="1"/>
          </a:p>
        </p:txBody>
      </p:sp>
      <p:pic>
        <p:nvPicPr>
          <p:cNvPr id="94" name="Google Shape;94;p18"/>
          <p:cNvPicPr preferRelativeResize="0"/>
          <p:nvPr/>
        </p:nvPicPr>
        <p:blipFill rotWithShape="1">
          <a:blip r:embed="rId3">
            <a:alphaModFix/>
          </a:blip>
          <a:srcRect b="0" l="0" r="0" t="2391"/>
          <a:stretch/>
        </p:blipFill>
        <p:spPr>
          <a:xfrm>
            <a:off x="175975" y="1011375"/>
            <a:ext cx="2781300" cy="1859450"/>
          </a:xfrm>
          <a:prstGeom prst="rect">
            <a:avLst/>
          </a:prstGeom>
          <a:noFill/>
          <a:ln>
            <a:noFill/>
          </a:ln>
        </p:spPr>
      </p:pic>
      <p:pic>
        <p:nvPicPr>
          <p:cNvPr id="95" name="Google Shape;95;p18"/>
          <p:cNvPicPr preferRelativeResize="0"/>
          <p:nvPr/>
        </p:nvPicPr>
        <p:blipFill rotWithShape="1">
          <a:blip r:embed="rId4">
            <a:alphaModFix/>
          </a:blip>
          <a:srcRect b="0" l="0" r="0" t="1903"/>
          <a:stretch/>
        </p:blipFill>
        <p:spPr>
          <a:xfrm>
            <a:off x="3236100" y="988000"/>
            <a:ext cx="2857500" cy="1906200"/>
          </a:xfrm>
          <a:prstGeom prst="rect">
            <a:avLst/>
          </a:prstGeom>
          <a:noFill/>
          <a:ln>
            <a:noFill/>
          </a:ln>
        </p:spPr>
      </p:pic>
      <p:pic>
        <p:nvPicPr>
          <p:cNvPr id="96" name="Google Shape;96;p18"/>
          <p:cNvPicPr preferRelativeResize="0"/>
          <p:nvPr/>
        </p:nvPicPr>
        <p:blipFill rotWithShape="1">
          <a:blip r:embed="rId5">
            <a:alphaModFix/>
          </a:blip>
          <a:srcRect b="0" l="0" r="0" t="3688"/>
          <a:stretch/>
        </p:blipFill>
        <p:spPr>
          <a:xfrm>
            <a:off x="6221950" y="969075"/>
            <a:ext cx="2781300" cy="1906200"/>
          </a:xfrm>
          <a:prstGeom prst="rect">
            <a:avLst/>
          </a:prstGeom>
          <a:noFill/>
          <a:ln>
            <a:noFill/>
          </a:ln>
        </p:spPr>
      </p:pic>
      <p:sp>
        <p:nvSpPr>
          <p:cNvPr id="97" name="Google Shape;97;p18"/>
          <p:cNvSpPr txBox="1"/>
          <p:nvPr/>
        </p:nvSpPr>
        <p:spPr>
          <a:xfrm>
            <a:off x="2119225" y="2894200"/>
            <a:ext cx="1969800" cy="448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t>Shroud</a:t>
            </a:r>
            <a:endParaRPr b="1"/>
          </a:p>
        </p:txBody>
      </p:sp>
      <p:pic>
        <p:nvPicPr>
          <p:cNvPr id="98" name="Google Shape;98;p18"/>
          <p:cNvPicPr preferRelativeResize="0"/>
          <p:nvPr/>
        </p:nvPicPr>
        <p:blipFill rotWithShape="1">
          <a:blip r:embed="rId6">
            <a:alphaModFix/>
          </a:blip>
          <a:srcRect b="0" l="3175" r="0" t="2818"/>
          <a:stretch/>
        </p:blipFill>
        <p:spPr>
          <a:xfrm>
            <a:off x="1742888" y="3216025"/>
            <a:ext cx="2722475" cy="1815700"/>
          </a:xfrm>
          <a:prstGeom prst="rect">
            <a:avLst/>
          </a:prstGeom>
          <a:noFill/>
          <a:ln>
            <a:noFill/>
          </a:ln>
        </p:spPr>
      </p:pic>
      <p:sp>
        <p:nvSpPr>
          <p:cNvPr id="99" name="Google Shape;99;p18"/>
          <p:cNvSpPr txBox="1"/>
          <p:nvPr/>
        </p:nvSpPr>
        <p:spPr>
          <a:xfrm>
            <a:off x="5200700" y="2894200"/>
            <a:ext cx="1969800" cy="448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t>Tfue</a:t>
            </a:r>
            <a:endParaRPr b="1"/>
          </a:p>
          <a:p>
            <a:pPr indent="0" lvl="0" marL="0" rtl="0" algn="ctr">
              <a:spcBef>
                <a:spcPts val="0"/>
              </a:spcBef>
              <a:spcAft>
                <a:spcPts val="0"/>
              </a:spcAft>
              <a:buNone/>
            </a:pPr>
            <a:r>
              <a:t/>
            </a:r>
            <a:endParaRPr b="1"/>
          </a:p>
        </p:txBody>
      </p:sp>
      <p:pic>
        <p:nvPicPr>
          <p:cNvPr id="100" name="Google Shape;100;p18"/>
          <p:cNvPicPr preferRelativeResize="0"/>
          <p:nvPr/>
        </p:nvPicPr>
        <p:blipFill>
          <a:blip r:embed="rId7">
            <a:alphaModFix/>
          </a:blip>
          <a:stretch>
            <a:fillRect/>
          </a:stretch>
        </p:blipFill>
        <p:spPr>
          <a:xfrm>
            <a:off x="4878600" y="3178175"/>
            <a:ext cx="2781300" cy="18478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 name="Shape 104"/>
        <p:cNvGrpSpPr/>
        <p:nvPr/>
      </p:nvGrpSpPr>
      <p:grpSpPr>
        <a:xfrm>
          <a:off x="0" y="0"/>
          <a:ext cx="0" cy="0"/>
          <a:chOff x="0" y="0"/>
          <a:chExt cx="0" cy="0"/>
        </a:xfrm>
      </p:grpSpPr>
      <p:sp>
        <p:nvSpPr>
          <p:cNvPr id="105" name="Google Shape;105;p19"/>
          <p:cNvSpPr txBox="1"/>
          <p:nvPr>
            <p:ph type="title"/>
          </p:nvPr>
        </p:nvSpPr>
        <p:spPr>
          <a:xfrm>
            <a:off x="311700" y="2164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Twitch Stream API Script </a:t>
            </a:r>
            <a:endParaRPr b="1"/>
          </a:p>
        </p:txBody>
      </p:sp>
      <p:sp>
        <p:nvSpPr>
          <p:cNvPr id="106" name="Google Shape;106;p19"/>
          <p:cNvSpPr txBox="1"/>
          <p:nvPr/>
        </p:nvSpPr>
        <p:spPr>
          <a:xfrm>
            <a:off x="1786800" y="744788"/>
            <a:ext cx="5570400" cy="733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dk1"/>
                </a:solidFill>
              </a:rPr>
              <a:t>Step 1: </a:t>
            </a:r>
            <a:r>
              <a:rPr b="1" lang="en" sz="1800"/>
              <a:t>Import dependencies</a:t>
            </a:r>
            <a:endParaRPr b="1" sz="1800"/>
          </a:p>
        </p:txBody>
      </p:sp>
      <p:pic>
        <p:nvPicPr>
          <p:cNvPr id="107" name="Google Shape;107;p19"/>
          <p:cNvPicPr preferRelativeResize="0"/>
          <p:nvPr/>
        </p:nvPicPr>
        <p:blipFill>
          <a:blip r:embed="rId3">
            <a:alphaModFix/>
          </a:blip>
          <a:stretch>
            <a:fillRect/>
          </a:stretch>
        </p:blipFill>
        <p:spPr>
          <a:xfrm>
            <a:off x="80350" y="1493950"/>
            <a:ext cx="3789499" cy="2692900"/>
          </a:xfrm>
          <a:prstGeom prst="rect">
            <a:avLst/>
          </a:prstGeom>
          <a:noFill/>
          <a:ln>
            <a:noFill/>
          </a:ln>
        </p:spPr>
      </p:pic>
      <p:pic>
        <p:nvPicPr>
          <p:cNvPr id="108" name="Google Shape;108;p19"/>
          <p:cNvPicPr preferRelativeResize="0"/>
          <p:nvPr/>
        </p:nvPicPr>
        <p:blipFill>
          <a:blip r:embed="rId4">
            <a:alphaModFix/>
          </a:blip>
          <a:stretch>
            <a:fillRect/>
          </a:stretch>
        </p:blipFill>
        <p:spPr>
          <a:xfrm>
            <a:off x="3972590" y="1616138"/>
            <a:ext cx="5070761" cy="24485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 name="Shape 112"/>
        <p:cNvGrpSpPr/>
        <p:nvPr/>
      </p:nvGrpSpPr>
      <p:grpSpPr>
        <a:xfrm>
          <a:off x="0" y="0"/>
          <a:ext cx="0" cy="0"/>
          <a:chOff x="0" y="0"/>
          <a:chExt cx="0" cy="0"/>
        </a:xfrm>
      </p:grpSpPr>
      <p:sp>
        <p:nvSpPr>
          <p:cNvPr id="113" name="Google Shape;113;p20"/>
          <p:cNvSpPr txBox="1"/>
          <p:nvPr>
            <p:ph type="title"/>
          </p:nvPr>
        </p:nvSpPr>
        <p:spPr>
          <a:xfrm>
            <a:off x="311700" y="16440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Twitch Stream API Script </a:t>
            </a:r>
            <a:endParaRPr b="1"/>
          </a:p>
          <a:p>
            <a:pPr indent="0" lvl="0" marL="0" rtl="0" algn="ctr">
              <a:spcBef>
                <a:spcPts val="0"/>
              </a:spcBef>
              <a:spcAft>
                <a:spcPts val="0"/>
              </a:spcAft>
              <a:buNone/>
            </a:pPr>
            <a:r>
              <a:t/>
            </a:r>
            <a:endParaRPr/>
          </a:p>
        </p:txBody>
      </p:sp>
      <p:sp>
        <p:nvSpPr>
          <p:cNvPr id="114" name="Google Shape;114;p20"/>
          <p:cNvSpPr txBox="1"/>
          <p:nvPr/>
        </p:nvSpPr>
        <p:spPr>
          <a:xfrm>
            <a:off x="1223775" y="660900"/>
            <a:ext cx="7154400" cy="733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dk1"/>
                </a:solidFill>
              </a:rPr>
              <a:t>Step 2: </a:t>
            </a:r>
            <a:r>
              <a:rPr b="1" lang="en" sz="1800"/>
              <a:t>Create a For Loop</a:t>
            </a:r>
            <a:endParaRPr b="1" sz="1800"/>
          </a:p>
          <a:p>
            <a:pPr indent="0" lvl="0" marL="0" rtl="0" algn="ctr">
              <a:spcBef>
                <a:spcPts val="0"/>
              </a:spcBef>
              <a:spcAft>
                <a:spcPts val="0"/>
              </a:spcAft>
              <a:buNone/>
            </a:pPr>
            <a:r>
              <a:rPr lang="en" sz="1500"/>
              <a:t>Change the user_id every time you run script for a different streamer </a:t>
            </a:r>
            <a:endParaRPr sz="1500"/>
          </a:p>
        </p:txBody>
      </p:sp>
      <p:pic>
        <p:nvPicPr>
          <p:cNvPr id="115" name="Google Shape;115;p20"/>
          <p:cNvPicPr preferRelativeResize="0"/>
          <p:nvPr/>
        </p:nvPicPr>
        <p:blipFill>
          <a:blip r:embed="rId3">
            <a:alphaModFix/>
          </a:blip>
          <a:stretch>
            <a:fillRect/>
          </a:stretch>
        </p:blipFill>
        <p:spPr>
          <a:xfrm>
            <a:off x="2972788" y="1476050"/>
            <a:ext cx="3656385" cy="344460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9" name="Shape 119"/>
        <p:cNvGrpSpPr/>
        <p:nvPr/>
      </p:nvGrpSpPr>
      <p:grpSpPr>
        <a:xfrm>
          <a:off x="0" y="0"/>
          <a:ext cx="0" cy="0"/>
          <a:chOff x="0" y="0"/>
          <a:chExt cx="0" cy="0"/>
        </a:xfrm>
      </p:grpSpPr>
      <p:sp>
        <p:nvSpPr>
          <p:cNvPr id="120" name="Google Shape;120;p21"/>
          <p:cNvSpPr txBox="1"/>
          <p:nvPr>
            <p:ph type="title"/>
          </p:nvPr>
        </p:nvSpPr>
        <p:spPr>
          <a:xfrm>
            <a:off x="311700" y="16440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Twitch Stream API Script </a:t>
            </a:r>
            <a:endParaRPr b="1"/>
          </a:p>
          <a:p>
            <a:pPr indent="0" lvl="0" marL="0" rtl="0" algn="ctr">
              <a:spcBef>
                <a:spcPts val="0"/>
              </a:spcBef>
              <a:spcAft>
                <a:spcPts val="0"/>
              </a:spcAft>
              <a:buNone/>
            </a:pPr>
            <a:r>
              <a:t/>
            </a:r>
            <a:endParaRPr/>
          </a:p>
        </p:txBody>
      </p:sp>
      <p:sp>
        <p:nvSpPr>
          <p:cNvPr id="121" name="Google Shape;121;p21"/>
          <p:cNvSpPr txBox="1"/>
          <p:nvPr/>
        </p:nvSpPr>
        <p:spPr>
          <a:xfrm>
            <a:off x="311700" y="682775"/>
            <a:ext cx="8520600" cy="434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dk1"/>
                </a:solidFill>
              </a:rPr>
              <a:t>Step 3: </a:t>
            </a:r>
            <a:r>
              <a:rPr b="1" lang="en" sz="1800"/>
              <a:t>Export Results to CSV and Sleep Script</a:t>
            </a:r>
            <a:endParaRPr b="1" sz="1800"/>
          </a:p>
          <a:p>
            <a:pPr indent="0" lvl="0" marL="457200" rtl="0" algn="l">
              <a:spcBef>
                <a:spcPts val="0"/>
              </a:spcBef>
              <a:spcAft>
                <a:spcPts val="0"/>
              </a:spcAft>
              <a:buNone/>
            </a:pPr>
            <a:r>
              <a:t/>
            </a:r>
            <a:endParaRPr sz="1600"/>
          </a:p>
          <a:p>
            <a:pPr indent="0" lvl="0" marL="0" rtl="0" algn="ctr">
              <a:spcBef>
                <a:spcPts val="0"/>
              </a:spcBef>
              <a:spcAft>
                <a:spcPts val="0"/>
              </a:spcAft>
              <a:buNone/>
            </a:pPr>
            <a:r>
              <a:t/>
            </a:r>
            <a:endParaRPr sz="1500"/>
          </a:p>
        </p:txBody>
      </p:sp>
      <p:pic>
        <p:nvPicPr>
          <p:cNvPr id="122" name="Google Shape;122;p21"/>
          <p:cNvPicPr preferRelativeResize="0"/>
          <p:nvPr/>
        </p:nvPicPr>
        <p:blipFill>
          <a:blip r:embed="rId3">
            <a:alphaModFix/>
          </a:blip>
          <a:stretch>
            <a:fillRect/>
          </a:stretch>
        </p:blipFill>
        <p:spPr>
          <a:xfrm>
            <a:off x="2616625" y="1249750"/>
            <a:ext cx="3910762" cy="37212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